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303" r:id="rId2"/>
    <p:sldId id="564" r:id="rId3"/>
    <p:sldId id="552" r:id="rId4"/>
    <p:sldId id="561" r:id="rId5"/>
    <p:sldId id="541" r:id="rId6"/>
    <p:sldId id="492" r:id="rId7"/>
    <p:sldId id="360" r:id="rId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2F92"/>
    <a:srgbClr val="AB7942"/>
    <a:srgbClr val="FFD579"/>
    <a:srgbClr val="7A81FF"/>
    <a:srgbClr val="D883FF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82"/>
    <p:restoredTop sz="75306"/>
  </p:normalViewPr>
  <p:slideViewPr>
    <p:cSldViewPr snapToGrid="0" snapToObjects="1">
      <p:cViewPr varScale="1">
        <p:scale>
          <a:sx n="95" d="100"/>
          <a:sy n="95" d="100"/>
        </p:scale>
        <p:origin x="2232" y="16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65BEC1-91A9-F040-80A2-A1EC33E8D6D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18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53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994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recap what we covered up to this point, 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89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“What Else?” section should mention things that would be covered in a comprehensive course and/or are of strong interest to the intended audience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26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Cheat sheets would go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317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As would other packages that do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9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no_timer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228264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7"/>
            <a:ext cx="9720072" cy="75187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79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656272"/>
            <a:ext cx="9720073" cy="465308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68" r:id="rId13"/>
    <p:sldLayoutId id="2147483669" r:id="rId14"/>
    <p:sldLayoutId id="2147483670" r:id="rId15"/>
    <p:sldLayoutId id="2147483671" r:id="rId16"/>
    <p:sldLayoutId id="2147483672" r:id="rId17"/>
  </p:sldLayoutIdLst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 cap="none" spc="100" baseline="0">
          <a:solidFill>
            <a:schemeClr val="tx1">
              <a:lumMod val="95000"/>
              <a:lumOff val="5000"/>
            </a:schemeClr>
          </a:solidFill>
          <a:latin typeface="+mn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34291" y="4960137"/>
            <a:ext cx="8963891" cy="1463040"/>
          </a:xfrm>
        </p:spPr>
        <p:txBody>
          <a:bodyPr>
            <a:normAutofit/>
          </a:bodyPr>
          <a:lstStyle/>
          <a:p>
            <a:r>
              <a:rPr lang="en-US" sz="6600" b="1" dirty="0"/>
              <a:t>Recreate and Extend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29917" y="4804013"/>
            <a:ext cx="3868272" cy="1673756"/>
          </a:xfrm>
        </p:spPr>
        <p:txBody>
          <a:bodyPr>
            <a:normAutofit/>
          </a:bodyPr>
          <a:lstStyle/>
          <a:p>
            <a:r>
              <a:rPr lang="en-US" sz="2800" dirty="0" err="1"/>
              <a:t>REDCap</a:t>
            </a:r>
            <a:r>
              <a:rPr lang="en-US" sz="2800" dirty="0"/>
              <a:t> + R Workshop</a:t>
            </a:r>
          </a:p>
          <a:p>
            <a:r>
              <a:rPr lang="en-US" sz="2800" dirty="0" err="1"/>
              <a:t>REDCapCon</a:t>
            </a:r>
            <a:r>
              <a:rPr lang="en-US" sz="2800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76774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1AA3D-CC1E-C74E-A634-995E791A2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Your Turn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9BCF9-CEA1-7D4C-9B3A-71C9D9023A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5665" y="1924493"/>
            <a:ext cx="9932963" cy="49335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Use green Tw Cen MT 44 for text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Use blue Monaco 36 for code</a:t>
            </a:r>
            <a:r>
              <a:rPr lang="en-US" sz="4400" dirty="0"/>
              <a:t> </a:t>
            </a:r>
          </a:p>
          <a:p>
            <a:pPr marL="0" indent="0">
              <a:buNone/>
            </a:pPr>
            <a:r>
              <a:rPr lang="en-US" sz="4400" dirty="0"/>
              <a:t>Be explicit about mode of feedback (e.g.: Click “yes” when you are finished.)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2052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[Section]</a:t>
            </a:r>
          </a:p>
        </p:txBody>
      </p:sp>
    </p:spTree>
    <p:extLst>
      <p:ext uri="{BB962C8B-B14F-4D97-AF65-F5344CB8AC3E}">
        <p14:creationId xmlns:p14="http://schemas.microsoft.com/office/powerpoint/2010/main" val="3074487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64C1-603E-8842-AE96-D3526096E32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033132" y="1830411"/>
            <a:ext cx="8773386" cy="4812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Write 1-2 sentences to recap each major point of the session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Have a visual representing the section to the left</a:t>
            </a:r>
          </a:p>
        </p:txBody>
      </p:sp>
      <p:sp>
        <p:nvSpPr>
          <p:cNvPr id="4" name="object 10">
            <a:extLst>
              <a:ext uri="{FF2B5EF4-FFF2-40B4-BE49-F238E27FC236}">
                <a16:creationId xmlns:a16="http://schemas.microsoft.com/office/drawing/2014/main" id="{76AF4A87-DBFF-1B44-A044-1B865727C039}"/>
              </a:ext>
            </a:extLst>
          </p:cNvPr>
          <p:cNvSpPr txBox="1"/>
          <p:nvPr/>
        </p:nvSpPr>
        <p:spPr>
          <a:xfrm>
            <a:off x="1765568" y="576094"/>
            <a:ext cx="9018175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4400" spc="-5" dirty="0">
                <a:latin typeface="Tw Cen MT" panose="020B0602020104020603" pitchFamily="34" charset="77"/>
                <a:cs typeface="Helvetica Neue"/>
              </a:rPr>
              <a:t>Recap</a:t>
            </a:r>
            <a:endParaRPr sz="4400" dirty="0">
              <a:latin typeface="Tw Cen MT" panose="020B0602020104020603" pitchFamily="34" charset="77"/>
              <a:cs typeface="Helvetica Neue"/>
            </a:endParaRPr>
          </a:p>
        </p:txBody>
      </p:sp>
      <p:pic>
        <p:nvPicPr>
          <p:cNvPr id="7" name="Google Shape;274;p40">
            <a:extLst>
              <a:ext uri="{FF2B5EF4-FFF2-40B4-BE49-F238E27FC236}">
                <a16:creationId xmlns:a16="http://schemas.microsoft.com/office/drawing/2014/main" id="{71630299-BC19-6B4F-806E-2BB3466C3AA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01" y="3429000"/>
            <a:ext cx="1030813" cy="1162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44;p37">
            <a:extLst>
              <a:ext uri="{FF2B5EF4-FFF2-40B4-BE49-F238E27FC236}">
                <a16:creationId xmlns:a16="http://schemas.microsoft.com/office/drawing/2014/main" id="{D239430D-5ECC-6044-A5F7-12D9F1BDFCE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217" t="4499" r="4107" b="3681"/>
          <a:stretch/>
        </p:blipFill>
        <p:spPr>
          <a:xfrm>
            <a:off x="952526" y="1830411"/>
            <a:ext cx="987788" cy="1147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45;p37">
            <a:extLst>
              <a:ext uri="{FF2B5EF4-FFF2-40B4-BE49-F238E27FC236}">
                <a16:creationId xmlns:a16="http://schemas.microsoft.com/office/drawing/2014/main" id="{EFA6CF99-F7C5-0148-9862-2D719261208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453" y="5041925"/>
            <a:ext cx="1499714" cy="11620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133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3297111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296650" y="1126273"/>
            <a:ext cx="9598699" cy="7772400"/>
            <a:chOff x="3422650" y="2278966"/>
            <a:chExt cx="5194301" cy="405198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0679" y="2377650"/>
              <a:ext cx="5024785" cy="3882788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3422650" y="2278966"/>
              <a:ext cx="5194301" cy="4051984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6216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B5572-CB3F-6B44-90E0-BD97F1DF461A}"/>
              </a:ext>
            </a:extLst>
          </p:cNvPr>
          <p:cNvGrpSpPr/>
          <p:nvPr/>
        </p:nvGrpSpPr>
        <p:grpSpPr>
          <a:xfrm>
            <a:off x="2104549" y="773396"/>
            <a:ext cx="7982902" cy="5311208"/>
            <a:chOff x="1961647" y="954196"/>
            <a:chExt cx="7982902" cy="531120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61647" y="954196"/>
              <a:ext cx="2616052" cy="3030176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85BB84F-CFAB-5A4C-9B24-D833FB1FB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1360" y="1011115"/>
              <a:ext cx="2616051" cy="303010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0EA426-DA05-9347-B264-909BD1064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17246" y="3320874"/>
              <a:ext cx="2542171" cy="294452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8CA629C-9087-304E-8E24-880AF5637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7819" y="3320875"/>
              <a:ext cx="2542171" cy="294452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4F4E879-7FD1-8E40-978E-4B5C8BE82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28498" y="1011115"/>
              <a:ext cx="2616051" cy="3030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3172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10696</TotalTime>
  <Words>132</Words>
  <Application>Microsoft Macintosh PowerPoint</Application>
  <PresentationFormat>Widescreen</PresentationFormat>
  <Paragraphs>24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Monaco</vt:lpstr>
      <vt:lpstr>Tw Cen MT</vt:lpstr>
      <vt:lpstr>Tw Cen MT Condensed</vt:lpstr>
      <vt:lpstr>Wingdings 3</vt:lpstr>
      <vt:lpstr>Integral</vt:lpstr>
      <vt:lpstr>Recreate and Extend</vt:lpstr>
      <vt:lpstr>Your Turn #1</vt:lpstr>
      <vt:lpstr>[Section]</vt:lpstr>
      <vt:lpstr>PowerPoint Presentation</vt:lpstr>
      <vt:lpstr>What else?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Kadauke, Stephan</cp:lastModifiedBy>
  <cp:revision>573</cp:revision>
  <cp:lastPrinted>2019-02-19T22:36:37Z</cp:lastPrinted>
  <dcterms:created xsi:type="dcterms:W3CDTF">2018-02-01T22:00:01Z</dcterms:created>
  <dcterms:modified xsi:type="dcterms:W3CDTF">2023-09-08T23:57:40Z</dcterms:modified>
</cp:coreProperties>
</file>